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8" r:id="rId2"/>
    <p:sldId id="259" r:id="rId3"/>
    <p:sldId id="260" r:id="rId4"/>
    <p:sldId id="263" r:id="rId5"/>
    <p:sldId id="264" r:id="rId6"/>
    <p:sldId id="261" r:id="rId7"/>
    <p:sldId id="271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D7BA28-0031-43D6-82CB-2849A5F92172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8E1CB5-1DB1-40AA-BF65-BB4C174A4D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ЭПИГРАФ К УРОКУ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О, сколько нам открытий чудных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Готовит просвещенья дух!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опыт, сын ошибок трудных,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гений, парадоксов друг,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случай, бог изобретатель.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А.С. Пушкин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Ускорение свободного падения для некоторых городов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5237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Город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Географические координаты (по Гринвичу)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Ускорение свободного падения, м/с2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Широта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Берлин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52.50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9.81280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Будапешт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47.48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9.80852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Вашингтон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38.89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9.80112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Вена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48.21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9.80860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Гринвич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51.48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9.81188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Каир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30.07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9.79317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Мадрид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40.41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9.79981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Нью-Йорк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40.81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9.80247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ДОМАШНЯЯ РАБОТА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 20, с. 244 № 23, 26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ЗА РАБОТУ НА УРОКЕ!!!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ПРОВЕРКА ДОМАШНЕГО ЗАДАНИЯ «ДОПОЛНИ ПРЕДЛОЖЕНИЕ»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Свободное падение тел – это движение тел под действием…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Свободное падение тел – это вид … движения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 падении тела на Землю из состояния покоя его скорость увеличивается, Земля сообщает телам…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Ускорение свободного падения направлено…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Ускорение свободного падения тел на Земле равно…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КЛЮЧ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Силы тяжести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авноускоренного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Ускорение свободного падения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Вертикально вниз 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9, 8 м /с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«Измерение ускорения свободного падения»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ЦЕЛЬ УРОКА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/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Научиться измерять ускорение свободного падения с помощью лабораторного оборудования;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опыте убедиться, что ускорение свободного падения = 9,8 м/с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ПЛАН УРОКА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05303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1. Организационный момент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2. Работа с маршрутным листом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3. Проверка домашнего задания (ВК)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4. Лабораторная работа (СК)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5. Анализ полученных результатов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6. Итог урока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7. Рефлексия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8. Домашнее задание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АНАЛИЗ ПОЛУЧЕННЫХ РЕЗУЛЬТАТОВ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Методы измерения ускорения свободного падения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</a:t>
                      </a: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м/с²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А,%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500"/>
                        </a:spcAft>
                        <a:buFont typeface="+mj-lt"/>
                        <a:buAutoNum type="arabicPeriod"/>
                      </a:pPr>
                      <a:r>
                        <a:rPr lang="ru-RU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помощью определения времени падения с высоты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с </a:t>
                      </a:r>
                      <a:r>
                        <a:rPr lang="ru-RU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помощью математического маятника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с  </a:t>
                      </a:r>
                      <a:r>
                        <a:rPr lang="ru-RU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помощью наклонной плоскости (без учета трения)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Ускорение свободного падения </a:t>
            </a:r>
            <a:r>
              <a:rPr lang="ru-RU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 на различной высоте </a:t>
            </a:r>
            <a:r>
              <a:rPr lang="ru-RU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 над Землей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483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, км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g, м/с2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h, км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g, м/с2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9.8066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9.7452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9.8036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9.6542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9.8005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9.5644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9.7974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9.505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9.7943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9.447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9.7912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8.45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9.7882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7.36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9.7820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10 000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1.50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9.7759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50 000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0.125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9.7605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400 000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0.0025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Ускорение свободного падения на поверхности </a:t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некоторых небесных тел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1785926"/>
          <a:ext cx="7499352" cy="3838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76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Луна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1.62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Сатурн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9.74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76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Меркурий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3.68 — 3.74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Земля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9.81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76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Марс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3.86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Нептун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11.0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76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Уран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7.51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Юпитер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23.95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76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Венера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8.88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Солнце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273.8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</TotalTime>
  <Words>357</Words>
  <Application>Microsoft Office PowerPoint</Application>
  <PresentationFormat>Экран (4:3)</PresentationFormat>
  <Paragraphs>153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ЭПИГРАФ К УРОКУ</vt:lpstr>
      <vt:lpstr>ПРОВЕРКА ДОМАШНЕГО ЗАДАНИЯ «ДОПОЛНИ ПРЕДЛОЖЕНИЕ»</vt:lpstr>
      <vt:lpstr>КЛЮЧ  </vt:lpstr>
      <vt:lpstr>Слайд 4</vt:lpstr>
      <vt:lpstr>ЦЕЛЬ УРОКА</vt:lpstr>
      <vt:lpstr>ПЛАН УРОКА</vt:lpstr>
      <vt:lpstr> АНАЛИЗ ПОЛУЧЕННЫХ РЕЗУЛЬТАТОВ </vt:lpstr>
      <vt:lpstr> Ускорение свободного падения g на различной высоте h над Землей </vt:lpstr>
      <vt:lpstr> Ускорение свободного падения на поверхности  некоторых небесных тел </vt:lpstr>
      <vt:lpstr> Ускорение свободного падения для некоторых городов </vt:lpstr>
      <vt:lpstr>ДОМАШНЯЯ РАБОТА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Алексей</cp:lastModifiedBy>
  <cp:revision>18</cp:revision>
  <dcterms:created xsi:type="dcterms:W3CDTF">2015-12-15T19:39:41Z</dcterms:created>
  <dcterms:modified xsi:type="dcterms:W3CDTF">2016-01-11T09:53:55Z</dcterms:modified>
</cp:coreProperties>
</file>